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«Час </a:t>
            </a:r>
            <a:r>
              <a:rPr lang="ru-RU" dirty="0"/>
              <a:t>дружбы, доброты и </a:t>
            </a:r>
            <a:r>
              <a:rPr lang="ru-RU" dirty="0" smtClean="0"/>
              <a:t>вежливости»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ГБОУ СОШ </a:t>
            </a:r>
            <a:r>
              <a:rPr lang="ru-RU" dirty="0" err="1" smtClean="0"/>
              <a:t>им.Н.Ф.Зыбанова</a:t>
            </a:r>
            <a:r>
              <a:rPr lang="ru-RU" dirty="0" smtClean="0"/>
              <a:t> </a:t>
            </a:r>
            <a:r>
              <a:rPr lang="ru-RU" dirty="0" err="1" smtClean="0"/>
              <a:t>с.Березняки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5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1" y="0"/>
            <a:ext cx="9036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3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" y="889178"/>
            <a:ext cx="6516710" cy="53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3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5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667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7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4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2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7768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12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«Час дружбы, доброты и вежливости»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«Час дружбы, доброты и вежливости»</dc:title>
  <dc:creator>Учитель</dc:creator>
  <cp:lastModifiedBy>Учитель</cp:lastModifiedBy>
  <cp:revision>1</cp:revision>
  <dcterms:created xsi:type="dcterms:W3CDTF">2020-06-16T09:20:06Z</dcterms:created>
  <dcterms:modified xsi:type="dcterms:W3CDTF">2020-06-19T04:48:10Z</dcterms:modified>
</cp:coreProperties>
</file>