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70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3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4" y="0"/>
            <a:ext cx="9153853" cy="68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8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-3413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самарского знамени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Знамя от всей русской Земли В своей докладной записке Петр Алабин напишет, что в лагерь болгарских дружин под г. Плоешти прибыл Главнокомандующий, Великий князь Николай Николаевич с сыном. После молебна началась торжественная набивка полотна Знамени на древко.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26922"/>
            <a:ext cx="4205137" cy="60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9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самарского знамени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Владимирович Алабин от имени жителей Самары сказал ополченцам, что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«Знамя послано не от одного уголка России, а от всей русской земли».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45" y="683718"/>
            <a:ext cx="4188735" cy="59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6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славянских войск в Стара-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вызвало панику в Стамбуле, и в Болгарию срочно была переброшена армия Сулеймана из 70 тысяч отборных янычар.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313189"/>
            <a:ext cx="6912768" cy="45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6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самарского знамени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96" y="692696"/>
            <a:ext cx="9461648" cy="82068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Беспрерывно атакуя ополченцев у Стара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турки несли огромные потери. Оценив стойкость и мужество защитников города, Сулейман приказал во что бы то ни стало захватить Самарское Знамя.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357179"/>
            <a:ext cx="5985230" cy="447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5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самарского знамени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60212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знамени в бою Когда был убит первый знаменосец Антон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Марчин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Знамя подхватил ополченец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Булаич,но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вскоре и он был убит. Знамя едва не захватили турки — ценой своей жизни его спас унтер-офицер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Цимбалюк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Умирая от ран,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Цимбалюк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встал во весь рост и высоко поднял Знамя.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76067" cy="58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3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самарского знамени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464496" cy="602128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Погибли, защищая Знамя, болгарский студент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Санищев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ополченец Минков. В этот критический момент Знамя подхватил командир подполковник Калитин, но сраженный двумя выстрелами, упал с лошади. Над упавшим Знаменем закипела рукопашная схватка. В бой бросились командир знаменной роты капитан Попов с группой ополченцев. Прикладами и штыками они отстояли Самарское Знамя.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65" y="764704"/>
            <a:ext cx="388351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0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самарскому знамени в Болгарии.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24744"/>
            <a:ext cx="8402185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знамени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Музей им. Алабина в г. Самара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Иверском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монастыре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838910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3" y="0"/>
            <a:ext cx="91637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знамя?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Зна́мя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символ борьбы и побед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 бывают военные - у воинских частей, и гражданские - у отдельных организаций либо переходящие знамена - как символы трудовых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побед.</a:t>
            </a:r>
          </a:p>
          <a:p>
            <a:pPr algn="just"/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составляющая знамени - полотнище, которое цветом, рисунками и надписями отражает достижения части/организации.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6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самарского знамени.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692697"/>
            <a:ext cx="3419872" cy="616530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знамени началась в 1876 году. Болгарский народ, находившийся под турецким игом 500 лет, восстал. Россия сразу выступила в поддержку братьев-славян.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ограничились материальной помощью, на Балканы ушел отряд добровольцев в количестве 40 человек.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052736"/>
            <a:ext cx="5580112" cy="45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самарского знамени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желание жителей Самары помочь «особым образом» выразила жена гласного Самарской Думы Петра Владимировича Алабина — Варвара Васильевна. Она посоветовала мужу подарить восставшим боевое Знамя — ведь пятьсот лет у болгар не было ни своего государства, ни государственных символов. Эту идею сразу поддержали управляющий Самарской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епархией.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87" y="764704"/>
            <a:ext cx="483594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самарского знамени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3816424" cy="602128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Знамя предполагалось изготовить по образцу российского трехцветного флага. Сохранилось предание, что золотошвейки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Иверского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женского Монастыря ненароком соединили полотнища по образцу цветов Самарской губернии. Так цвета Самарской губернии стали цветами боевого Знамени Болгарии. В создании Знамени принял участие санкт-петербургский художник Николай Симаков. Лик Богоматери создала Варвара Васильевна Алабина –жена Петра Алабина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60175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9021"/>
            <a:ext cx="4572000" cy="284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2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385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Что такое знамя?</vt:lpstr>
      <vt:lpstr>История самарского знамени.</vt:lpstr>
      <vt:lpstr>Презентация PowerPoint</vt:lpstr>
      <vt:lpstr>История самарского знамени</vt:lpstr>
      <vt:lpstr>История самарского знамени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самарского знамени</vt:lpstr>
      <vt:lpstr>История самарского знамени</vt:lpstr>
      <vt:lpstr>Вступление славянских войск в Стара-Загору вызвало панику в Стамбуле, и в Болгарию срочно была переброшена армия Сулеймана из 70 тысяч отборных янычар.</vt:lpstr>
      <vt:lpstr>История самарского знамени</vt:lpstr>
      <vt:lpstr>История самарского знамени</vt:lpstr>
      <vt:lpstr>История самарского знамени</vt:lpstr>
      <vt:lpstr>Мемориал самарскому знамени в Болгарии.</vt:lpstr>
      <vt:lpstr>Копии знамени 1. Музей им. Алабина в г. Самара 2. в Иверском монастыре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4</cp:revision>
  <dcterms:created xsi:type="dcterms:W3CDTF">2019-05-18T02:45:57Z</dcterms:created>
  <dcterms:modified xsi:type="dcterms:W3CDTF">2019-05-18T03:26:00Z</dcterms:modified>
</cp:coreProperties>
</file>